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sv-S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1652" autoAdjust="0"/>
  </p:normalViewPr>
  <p:slideViewPr>
    <p:cSldViewPr>
      <p:cViewPr>
        <p:scale>
          <a:sx n="80" d="100"/>
          <a:sy n="80" d="100"/>
        </p:scale>
        <p:origin x="1612" y="-1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C69DA-970F-4364-B0EB-BCA76ECD3710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5A1C3-8AE1-4E5E-85AA-E204FE1463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772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5A1C3-8AE1-4E5E-85AA-E204FE14635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6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m 8"/>
          <p:cNvSpPr/>
          <p:nvPr userDrawn="1"/>
        </p:nvSpPr>
        <p:spPr>
          <a:xfrm>
            <a:off x="0" y="0"/>
            <a:ext cx="6858000" cy="9906000"/>
          </a:xfrm>
          <a:prstGeom prst="frame">
            <a:avLst>
              <a:gd name="adj1" fmla="val 34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sv-SE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24438" y="9639262"/>
            <a:ext cx="5512198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1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TFiK Trollhättan Friidrottsklubb       www.tfik.se     tfikarena@outlook.com</a:t>
            </a:r>
          </a:p>
        </p:txBody>
      </p:sp>
      <p:sp>
        <p:nvSpPr>
          <p:cNvPr id="34" name="textruta 33"/>
          <p:cNvSpPr txBox="1"/>
          <p:nvPr userDrawn="1"/>
        </p:nvSpPr>
        <p:spPr>
          <a:xfrm>
            <a:off x="330049" y="1521247"/>
            <a:ext cx="1192106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 MAGKÄNSLA</a:t>
            </a:r>
          </a:p>
        </p:txBody>
      </p:sp>
      <p:sp>
        <p:nvSpPr>
          <p:cNvPr id="2" name="AutoShape 2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6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AutoShape 12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 userDrawn="1"/>
        </p:nvSpPr>
        <p:spPr bwMode="auto">
          <a:xfrm>
            <a:off x="457200" y="3388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" name="AutoShape 14" descr="data:image/jpeg;base64,/9j/4AAQSkZJRgABAQAAAQABAAD/2wBDAAkGBwgHBgkIBwgKCgkLDRYPDQwMDRsUFRAWIB0iIiAdHx8kKDQsJCYxJx8fLT0tMTU3Ojo6Iys/RD84QzQ5Ojf/2wBDAQoKCg0MDRoPDxo3JR8lNzc3Nzc3Nzc3Nzc3Nzc3Nzc3Nzc3Nzc3Nzc3Nzc3Nzc3Nzc3Nzc3Nzc3Nzc3Nzc3Nzf/wAARCADhAOEDASIAAhEBAxEB/8QAHAAAAgMBAQEBAAAAAAAAAAAAAAIBAwUHBgQI/8QASBAAAgEDAAILCwgKAgMAAAAAAAECAwQRBQYHEiExQVFTcZGSsRMUIjU2UmFzdIGyFjI0QlVictEVJSYzgpOUocHCI6JERVT/xAAZAQEBAAMBAAAAAAAAAAAAAAAAAQMEBQL/xAAnEQEAAQQBBAEEAwEAAAAAAAAAAQIDERIEMTIzUSETFCJxQUJhUv/aAAwDAQACEQMRAD8A6trZrNZasaO76u81Ks240KEXiVWX+EuF8HO0nxHT+uundOVZd3valCg963tpOEEvTjdl72Tr9pqenNZ7utt80KE3QoLO4oReM+95fv8AQedwdbj8emimJmPlp3LszOIDy3lttvhYYJSGSNrDChIlIZIlIqFwTgZIbBQmCcD4JwAmCcDYJ2oCYDA+1J2oFeAwWbUNqBXgjBZtQwBXgjB9tjo680jV7jYWta4qcMaUHLHPje956Wz2NtZLlJzoW9sny1ZZ6I5PFVyijunD1FMz0h4zBDR0JbFGmWt290ev4pv/AFIlsT6b4LzR755zX+hj+4tf9PX0q/TnrQrR7yrsWaxQ+ZOwqfhryXbFHwV9jvWiim1o5VEuTr03/ZtMsXrU/wBoT6dcfw8jgg173V3TVinK70Ve0orfk6EnHpSwZTRkiYno8/MdWvoXWrTehKkZWOkK3c092jVk503/AAve92Gdp1I1ytdabWUdqqF/RSdahnOV50Xwx7Ohv8/NH3aB0tW0Hpe20lbt7ahPMor68PrR96ya9/j03I+OrLbuzTPz0fpsDI+UmiP/ALqYHJ0q9NzaH5teW23vvdZKRKQyR33OQkMkSkMkVEJEpDJDKICYGSGSGSATak4HwTgITBOBsE4ATAYHwTgCvAYLMEYATB0LUzY7lfU6d/p1Tp0JYlTtl4Mprjk9+K9G/wAxGxlqrC/rfpjSFPbW9GeKFOS3Kk1vyfoXbzHWTn8rkzTOlDZs2s/lUosrK1sLeNvZW9OhRjvQpxUUXgBzZnLbAAAAAAAHCdlavGvrncwiopUaVOm8Lfe12zz1jux+cdabnv3WTSlwnlTuqm1foUml/ZI3eDTmuZ/xg5E/jEMZoVotaFaOo0098VuUl0gLgCYXJ0hkiUhkj0iEhkiUhkgISGSJSGSCFSGSJSGSIFwSkNgnAC4DA+AwAuAwPgMAJganSnVqQp01tpzkoxXG3uInBtamWyutatGU2spV1N/wpy/1PNVWtMysRmcO16IsKei9GW1jRS2lCmoZ42t9+95fvPrADgzOZzLpx8AAAgAAydL6yaH0PLaaQvqdOpjPclmU+qsssUzVOIhJmI6tYDxstkrV9SwndtcaobnafVb7IGrdfCd9Kk+KrRmv74wZJsXY/rLz9Sj29Bf3Cs7G4uZfNo0pVH/Cm/8AB+aHmT20vnPdb9J3PXHTthX1O0nU0ffW9dzpKn/xVVJ+G1HeXobOING/waZimZlr8irMwpaFaLWhWjea6vAD4ABkh0gSGSAEhkgSHSCISGSJSJSIISGSJSGSAVInAyROAhcE4GwTggTAYLNqG1Arwen2OIZ1utH5sKj/AOjX+Tzm1PUbGyxrXQ9VU7DHe8dX6e7ffDsIABw3SAAAGBrvpiroXV6vcWzxcTapUpY+bKXD7kmzh1SU6k5VKkpTnJ5lKTy5Pjb4Trmyvu6t0va4fDM5I0dXhUxFvLS5EzthW0K0WNENG4wKmt3IrRa0K0BU0I0XNCNFVXgB8AAyQ6RCQ6QQJDJAkOkQQkMkSkMkEQkMkSkMkQKkMkSkTgCMBgbBOCBcBgfakbnGukBcHp9jhftVQ9VU7DzW5xrpPT7HOPlTRw1+6qcPoMd7x1fp7t98OugAHEdIAAAeN2VfJyl7VD4ZHJWjreynj5OUsv8A8qHwyOTPa+cuk63D8TR5HeraFaLG4+cukVuPnLpNtgVtCtFja410kNBVTQrRa0I0BXgBsegCh0hkgSGSIJSGSBIZIIEh0gSGSIBIlIlIZICEiUhkhlEiFSJ2o2CcAI4+C+Y7po6jSej7bNOH7mH1VxI4c14L5juujvF9t6mHYjR53SltcXrKzuNLkodVExp04vMYRT40hwOdluAAAAAAAiUYzWJRUlxNZE7hS5KHVRYAFfcKXJQ6qDuFHkodVFgDIwNdo0qOqmk5RpwTdFxTUVwtL/Jw9o7TsjVNpqjeLz5U4/8AeP5HGGjqcHxzP+tLkd0K2hGi1oRo3WAmAGwAHzwqzXDnnL4VovfTR8yGSPGXrD7oOMt5pliR8CRbCpOO9J+8uXnD7Ehkj5o3EuGKZdGvB76aCYXJDJCRqU39Ze8tWHvNMIEiUhkiUgISJwMkNggra8F8x3LR30C29VDsRxFrcfMdesdO6JhZW8Z6StFKNOKadaO48I0uZEzEYbPGmImctgDN/T+h/tOz/nR/MtttLaOu6yo2t9b1qrTahCom+g0NKvTc2j2+0AA8qAAAACi8vLWxpKre3FKhTb2qnVmorPFl8x8L1l0Ev/cWP8+P5nqKap6QkzENUDJ+U2gftix/nx/MPlPoH7ZsP6iP5jSr0bR7YuylPa6tQj59zBf2k/8ABySWI77S5zoGyjpuwv8ARVnQ0df0LiSuNvNUaik0lFrdxznNJbu+dTiRNNv5aV/5rWTrQW9llE60nvbgNCM2csWEbeXnPpAMARUodCpDpAMkMiEMgJSHSISGQRKGSISHSKhoykt6T6R1VqL6zESGSAsVepxroHVxPij0FSRKQTC1XE/NiT3zLzUVYJwDELO+Zeauk9Jse1pT1noxaSXcqnYeXwel2O1+1FH1VTsMV7x1fp7t98OtgAHFdIAAAeN2VPJyl7VD4ZHJWdb2U/Jyl7VD4ZHJmjq8TxNK/wB6tissaEaNlhVsVosaEYFbFaLGhGFJugSAEodCodAMhoohDoIlDohDIolIdIhIZIIlIZIEMkAJDJAkMkVEYJwMkTgBMHpNj1ftPR9VU7Dz2D0ex8v2mo+qqdhiveOr9Pdvvh1cAA4jpAAADx2yl5O0vaofDI5Q0dY2UfJ2l7VD4ZHKGjq8PxNHkd6toVljQjNphVtCMsYkiKRiMsYjCkAYABDoRDoBkWISI8QhkPEVDxKhkOhUMgGSHSFQ6CJSGSBDIoMEgAQHo9j/AMpqPq59h5w9Hsf+U1H1c+wxXvHV+mS33w6qAAcR0gAAB4/ZQ8naXtUPhkcqZ1bZQ8nqXtUPhkcpZ1eH4mjyO8jEZYyuRtMJGIyxiMiq2Kx2IwpAGwABEshGUntYptvgRXHdeFvm3aUI0KaWPDfzmSZwRGXxQsa7WWornZYrCtxw6TRQyPG0vWIZ6sK3HDpHVjW44dJ96HRdpTWGerGr9zpHVlV44dJ96GQ2k1h8KsqvHHpGVlV449J96GQ2lNYfCrKrxx6Ru86v3ek+5El2k1h8HedX7vSHedXjj0n3gNpNYfB3nV+70nodQ7adPWOlKW1x3Oe8/QZpu6l+PqXq59hjvVT9Or9PVumNodEAAOO6AAAA8nslUpVtAUoxxnvmL3fwyOYOxq8cOk6rsgeJKftEeyRztnS4tUxbad+PzZbsa3HDpElY1uOHSarFZs7SxawynYVuOHSVzsa6WUovmZrMVk2kxDAnFxk1JNNcDEZs3duq8HueGvmsxpb+6e4nKTGCgAFFtms3NNPzjcRh2X0qnzm4jHX1eqTIZCIdHlTIdCIZFQ6GQiGQDoZCIdBDokVEookAAAN3Uvx9S9XPsMI3dS/H1L1c+wx3fHL3R3Q6IAAclvAAADzOyB4kp+0R7JHO2dE2QPElP2iPZI50zo8bxtS93IYjGYrNhiKxWMxWRSsw7tJXNVLzmbjMO8+k1fxM9U9UlSBGQMjytsvpNLnNyJg20lC4pt7ylum7Ex1vVJ0MhBkeVOhkKiUBYiUKiUVDodMrTGTAdDJiJk5CHyTkTJOShsm5qW/1/S9XPsMHJu6lP9f0vVz7DHd7Je6O6HRgADkt4AAAeZ2QfElP2iPwyOdM6Jsg+JKftEfhkc6Z0eN42pe7kMRkshmwxFYrGYjIqGYd59Jq/iZuMwbmSnXnJbzkz1R1SVWAJw+JgZHlq62aLnofWG9tJRah3RzpPjpyeY/lzpiWV5GUVCq8SW4m+E7FrpqpQ1ls47WUaN9RT7jWa3H92Xof9ulPjGltEaQ0NXdHSVrOhLOFKS8GX4ZbzNezdpu04nqy3KJonP8ADVRKMCFScV4M5JehlirVeUn1mZdGPZvIlGEq1XlJ9ZjqtU5SfWY0Nm4hkYarVOUn1mMq1TlJ9ZjQ2biZKMRVqnKT6zGVapyk+sy6Js20yUzF7tU5SfWZPdqnKT6zGhs2sk5MXu1TlJ9Zh3apykusxoZbWTd1J8oKXq59h4ju1TlJ9Zj0ru5oT29G4q05rc20KjT6Uea7c1UzC014nLvgHCv0zpP7Svf6if5kfpjSn2le/wBRP8zT+xq9tj7mPTuwHCHpnSn2le/1M/zFemdKfad7/Uz/ADH2NXs+5j06lsheJKftEfhkc4bM640lf3ENpcX11VjnO1qVpSWfez5nWqcpPrM2bVmaKcZYa7m05bDIZjOtU5SfWYrrVeUn1mZNHnZssVmK61XlJ9ZiTqTksSnJr0saGz7r28iounSeZPcbXAfHo+yraSv6FlbLNWvNU4+jPDzJZfuJsLG70lcK3sLepcVX9WnHOOfiXpZ17UTUyOgIO9vnCppGpHHg7saMXvpPhb4X7l6cd27Tap/17oomuX2fInQ3IyA9KBzPq1+25pT6Blaz+I7v8AAeaO6Fq6OBV/38+cVbwAduHOk0R0AFQyGQAUMhkABEjcAAAAAAAAAAQ98AAgVgACsVgACsVgBFIyI/OXOAAdw1B8n6XOekADi3e+XRo7YAABjen//Z"/>
          <p:cNvSpPr>
            <a:spLocks noChangeAspect="1" noChangeArrowheads="1"/>
          </p:cNvSpPr>
          <p:nvPr userDrawn="1"/>
        </p:nvSpPr>
        <p:spPr bwMode="auto">
          <a:xfrm>
            <a:off x="609600" y="5039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188640" y="8931442"/>
            <a:ext cx="1371642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Följ oss på facebook</a:t>
            </a:r>
          </a:p>
        </p:txBody>
      </p:sp>
      <p:grpSp>
        <p:nvGrpSpPr>
          <p:cNvPr id="38" name="Grupp 37"/>
          <p:cNvGrpSpPr/>
          <p:nvPr userDrawn="1"/>
        </p:nvGrpSpPr>
        <p:grpSpPr>
          <a:xfrm>
            <a:off x="401759" y="9200509"/>
            <a:ext cx="936636" cy="390000"/>
            <a:chOff x="999156" y="8492778"/>
            <a:chExt cx="936636" cy="360000"/>
          </a:xfrm>
        </p:grpSpPr>
        <p:pic>
          <p:nvPicPr>
            <p:cNvPr id="2064" name="Picture 16" descr="https://encrypted-tbn3.gstatic.com/images?q=tbn:ANd9GcS4Cjw0NrMfeATm5nxelcaZJ2WgWovqD-7R3JCsoyQofL3jHkV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156" y="8492778"/>
              <a:ext cx="44554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7" name="Picture 19" descr="https://encrypted-tbn1.gstatic.com/images?q=tbn:ANd9GcT01Y7GKTG50d5ZzMad1gOKervBLZXJG-YGADFV6Go3RqDJY2H3hA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751" y="8492778"/>
              <a:ext cx="47204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8" name="Picture 20" descr="C:\Users\Lars\Documents\FRIIDROTT!\PROFILERING\Logga\Thn Klubbmärke 0,255,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3" y="308179"/>
            <a:ext cx="1264988" cy="11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EC3B6F98-5249-B8C8-B804-5E886041E29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381879"/>
            <a:ext cx="1896745" cy="107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547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5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920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07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51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267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11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11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52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4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1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1C0A-ACDA-4B57-9827-FA73A74F2A3B}" type="datetimeFigureOut">
              <a:rPr lang="sv-SE" smtClean="0"/>
              <a:pPr/>
              <a:t>2024-08-22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9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fik.se/trollhattanfik-ovrigaarrangema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fikarena@outlook.com" TargetMode="External"/><Relationship Id="rId4" Type="http://schemas.openxmlformats.org/officeDocument/2006/relationships/hyperlink" Target="http://www.easyrecord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8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10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1730413" y="356926"/>
            <a:ext cx="2994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000" b="1" cap="none" spc="0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Välkommen till</a:t>
            </a:r>
          </a:p>
          <a:p>
            <a:pPr algn="ctr"/>
            <a:r>
              <a:rPr lang="sv-SE" sz="3200" b="1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DM5K bana</a:t>
            </a:r>
          </a:p>
          <a:p>
            <a:pPr algn="ctr"/>
            <a:r>
              <a:rPr lang="sv-SE" sz="2000" b="1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september 2024</a:t>
            </a:r>
            <a:endParaRPr lang="sv-SE" sz="20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57200" y="1746354"/>
            <a:ext cx="58605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altLang="sv-SE" sz="1400" b="1" dirty="0">
                <a:latin typeface="Verdana" panose="020B0604030504040204" pitchFamily="34" charset="0"/>
                <a:cs typeface="Arial" panose="020B0604020202020204" pitchFamily="34" charset="0"/>
              </a:rPr>
              <a:t>Trollhättan Friidrottsklubb </a:t>
            </a:r>
          </a:p>
          <a:p>
            <a:pPr algn="ctr">
              <a:spcBef>
                <a:spcPct val="0"/>
              </a:spcBef>
            </a:pPr>
            <a:r>
              <a:rPr lang="sv-SE" altLang="sv-SE" sz="1200" dirty="0">
                <a:latin typeface="Verdana" panose="020B0604030504040204" pitchFamily="34" charset="0"/>
                <a:cs typeface="Arial" panose="020B0604020202020204" pitchFamily="34" charset="0"/>
              </a:rPr>
              <a:t>Tillsammans med Västsvenska friidrottsförbundet inbjuder till DM på 5000m bana.</a:t>
            </a:r>
          </a:p>
          <a:p>
            <a:pPr algn="ctr">
              <a:spcBef>
                <a:spcPct val="0"/>
              </a:spcBef>
            </a:pPr>
            <a:r>
              <a:rPr lang="sv-SE" altLang="sv-SE" sz="1400" b="1" dirty="0">
                <a:latin typeface="Verdana" panose="020B0604030504040204" pitchFamily="34" charset="0"/>
                <a:cs typeface="Arial" panose="020B0604020202020204" pitchFamily="34" charset="0"/>
              </a:rPr>
              <a:t>Loppet ingår även i Västsvenska löparcupen</a:t>
            </a:r>
          </a:p>
          <a:p>
            <a:pPr algn="ctr">
              <a:spcBef>
                <a:spcPct val="0"/>
              </a:spcBef>
            </a:pPr>
            <a:endParaRPr lang="sv-SE" altLang="sv-SE" sz="1200" dirty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sv-SE" altLang="sv-SE" sz="1200" dirty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31"/>
          <p:cNvSpPr>
            <a:spLocks noChangeArrowheads="1"/>
          </p:cNvSpPr>
          <p:nvPr/>
        </p:nvSpPr>
        <p:spPr bwMode="auto">
          <a:xfrm>
            <a:off x="290959" y="4471350"/>
            <a:ext cx="619298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OBS! Ovanstående indelning och tider är mycket preliminära. Tävlingen ingår i arenatävlingen Lilla McDonalds. Starttiden kan komma att påverkas beroende på antalet anmälningar i både den föregående tävlingen och antalet anmälningar till DM. Tidsprogram fastställs senast den 16.e september.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Tävlingens hemsida: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Inbjudan, PM och övrig information kommer att finnas på: </a:t>
            </a:r>
            <a:r>
              <a:rPr lang="sv-SE" sz="1200" dirty="0">
                <a:hlinkClick r:id="rId3"/>
              </a:rPr>
              <a:t>Trollhättan FIK - Övriga arrangemang - Svenskalag.se (tfik.se)</a:t>
            </a:r>
            <a:endParaRPr lang="sv-SE" altLang="sv-S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Anmälan: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Senast fredag 13.e september på </a:t>
            </a:r>
            <a:r>
              <a:rPr lang="sv-SE" altLang="sv-SE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www.easyrecord.se</a:t>
            </a:r>
            <a:r>
              <a:rPr lang="sv-SE" altLang="sv-SE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OBS! Ligger under Lilla McDonalds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Anmälningsavgift: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180kr faktureras löparnas klubbar i efterhand. 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Efteranmälan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Mot förhöjd avgift 80kr</a:t>
            </a:r>
            <a:b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Startlista och resultat redovisas på </a:t>
            </a:r>
            <a:r>
              <a:rPr lang="sv-SE" altLang="sv-SE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www.easyrecord.se</a:t>
            </a:r>
            <a:r>
              <a:rPr lang="sv-SE" altLang="sv-SE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under Lilla McDonalds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Övrigt: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Tävlingen är öppen för alla deltagare anslutna till klubbar som tillhör </a:t>
            </a:r>
            <a:r>
              <a:rPr lang="sv-SE" altLang="sv-SE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väststvenska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friidrottsförbundet. Aktiva från klubbar utanför distriktet tillåts delta utom tävlan.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kommer att ha försäljning av kaffe, fikabröd och enklare förtäring.</a:t>
            </a:r>
          </a:p>
          <a:p>
            <a:pPr eaLnBrk="1">
              <a:spcBef>
                <a:spcPct val="0"/>
              </a:spcBef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Tävlingsledare: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Henrik Tersing 0703-46 49 58 och Lars Axelsson 0708-86 99 66. Nås säkrast på mail på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tfikarena@outlook.com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>
              <a:spcBef>
                <a:spcPct val="0"/>
              </a:spcBef>
              <a:buFontTx/>
              <a:buNone/>
            </a:pPr>
            <a:b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1565347" y="2734047"/>
            <a:ext cx="37273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b="1" cap="none" spc="0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Plats: </a:t>
            </a:r>
            <a:r>
              <a:rPr lang="sv-SE" sz="1600" b="1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Edsborgs</a:t>
            </a:r>
            <a:r>
              <a:rPr lang="sv-SE" sz="1600" b="1" cap="none" spc="0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IP, Trollhättan</a:t>
            </a:r>
            <a:endParaRPr lang="sv-SE" sz="1000" dirty="0"/>
          </a:p>
          <a:p>
            <a:pPr algn="ctr"/>
            <a:endParaRPr lang="sv-SE" sz="16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060848" y="9087409"/>
            <a:ext cx="23487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Välkommen!</a:t>
            </a: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35991"/>
              </p:ext>
            </p:extLst>
          </p:nvPr>
        </p:nvGraphicFramePr>
        <p:xfrm>
          <a:off x="332504" y="3268253"/>
          <a:ext cx="6192988" cy="9430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820479600"/>
                    </a:ext>
                  </a:extLst>
                </a:gridCol>
                <a:gridCol w="1426381">
                  <a:extLst>
                    <a:ext uri="{9D8B030D-6E8A-4147-A177-3AD203B41FA5}">
                      <a16:colId xmlns:a16="http://schemas.microsoft.com/office/drawing/2014/main" val="3781660726"/>
                    </a:ext>
                  </a:extLst>
                </a:gridCol>
              </a:tblGrid>
              <a:tr h="249466">
                <a:tc>
                  <a:txBody>
                    <a:bodyPr/>
                    <a:lstStyle/>
                    <a:p>
                      <a:r>
                        <a:rPr lang="sv-SE" sz="1400" dirty="0"/>
                        <a:t>Klass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Sträcka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Prel</a:t>
                      </a:r>
                      <a:r>
                        <a:rPr lang="sv-SE" sz="1400" dirty="0"/>
                        <a:t> starttid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Avgift</a:t>
                      </a: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82">
                <a:tc>
                  <a:txBody>
                    <a:bodyPr/>
                    <a:lstStyle/>
                    <a:p>
                      <a:r>
                        <a:rPr lang="sv-SE" sz="1400" dirty="0"/>
                        <a:t>MS, M Veteran 35—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 km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16.30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180 kr</a:t>
                      </a: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209723695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/>
                        <a:t>KS, K Veteran 35—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5 km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17.00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180 kr</a:t>
                      </a: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368755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55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8442</TotalTime>
  <Words>251</Words>
  <Application>Microsoft Office PowerPoint</Application>
  <PresentationFormat>A4 (210 x 297 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</dc:creator>
  <cp:lastModifiedBy>Lars Axelsson</cp:lastModifiedBy>
  <cp:revision>134</cp:revision>
  <dcterms:created xsi:type="dcterms:W3CDTF">2014-02-01T16:37:53Z</dcterms:created>
  <dcterms:modified xsi:type="dcterms:W3CDTF">2024-08-22T14:27:57Z</dcterms:modified>
</cp:coreProperties>
</file>